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1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67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6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71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2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7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9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6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1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0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6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5632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sz="4400" b="1" dirty="0"/>
              <a:t>Chapter 8: Social Franchising </a:t>
            </a:r>
          </a:p>
        </p:txBody>
      </p:sp>
    </p:spTree>
    <p:extLst>
      <p:ext uri="{BB962C8B-B14F-4D97-AF65-F5344CB8AC3E}">
        <p14:creationId xmlns:p14="http://schemas.microsoft.com/office/powerpoint/2010/main" val="54756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Definitions of Social Entrepreneurship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Organisations driven by a social mission</a:t>
            </a:r>
          </a:p>
          <a:p>
            <a:r>
              <a:rPr lang="en-GB" altLang="en-US" sz="2800" b="1"/>
              <a:t>The application of innovative, practical and sustainable approaches to benefit society</a:t>
            </a:r>
          </a:p>
          <a:p>
            <a:r>
              <a:rPr lang="en-GB" altLang="en-US" sz="2800" b="1"/>
              <a:t>Application of market- based principles  to solving social or environmental problems </a:t>
            </a:r>
          </a:p>
          <a:p>
            <a:endParaRPr lang="en-GB" altLang="en-US" sz="2800" b="1"/>
          </a:p>
        </p:txBody>
      </p:sp>
    </p:spTree>
    <p:extLst>
      <p:ext uri="{BB962C8B-B14F-4D97-AF65-F5344CB8AC3E}">
        <p14:creationId xmlns:p14="http://schemas.microsoft.com/office/powerpoint/2010/main" val="83056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Franchising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001000" cy="4267200"/>
          </a:xfrm>
        </p:spPr>
        <p:txBody>
          <a:bodyPr/>
          <a:lstStyle/>
          <a:p>
            <a:r>
              <a:rPr lang="en-GB" altLang="en-US" b="1" smtClean="0"/>
              <a:t>Long history in hospitality and tourism industries</a:t>
            </a:r>
          </a:p>
          <a:p>
            <a:r>
              <a:rPr lang="en-GB" altLang="en-US" b="1" smtClean="0"/>
              <a:t>Value of franchising as a business model</a:t>
            </a:r>
          </a:p>
          <a:p>
            <a:r>
              <a:rPr lang="en-GB" altLang="en-US" b="1" smtClean="0"/>
              <a:t>Job creation and economic growth</a:t>
            </a:r>
          </a:p>
          <a:p>
            <a:r>
              <a:rPr lang="en-GB" altLang="en-US" b="1" smtClean="0"/>
              <a:t>Recognised potential as a business model for social enterprise</a:t>
            </a:r>
          </a:p>
        </p:txBody>
      </p:sp>
    </p:spTree>
    <p:extLst>
      <p:ext uri="{BB962C8B-B14F-4D97-AF65-F5344CB8AC3E}">
        <p14:creationId xmlns:p14="http://schemas.microsoft.com/office/powerpoint/2010/main" val="341431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Social Franchising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Numerous definitions of social franchising</a:t>
            </a:r>
          </a:p>
          <a:p>
            <a:r>
              <a:rPr lang="en-GB" altLang="en-US" sz="2800" b="1"/>
              <a:t>Microfranchising</a:t>
            </a:r>
          </a:p>
          <a:p>
            <a:r>
              <a:rPr lang="en-GB" altLang="en-US" sz="2800" b="1"/>
              <a:t>Tandem Franchising</a:t>
            </a:r>
          </a:p>
          <a:p>
            <a:r>
              <a:rPr lang="en-GB" altLang="en-US" sz="2800" b="1"/>
              <a:t>Application of commercial franchise methods to achieve socially beneficial ends</a:t>
            </a:r>
          </a:p>
          <a:p>
            <a:endParaRPr lang="en-GB" altLang="en-US" sz="2400"/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2164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Common Features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Proven scalable business model with defined systems and processes</a:t>
            </a:r>
          </a:p>
          <a:p>
            <a:r>
              <a:rPr lang="en-GB" altLang="en-US" b="1" smtClean="0"/>
              <a:t>A clear trademark</a:t>
            </a:r>
          </a:p>
          <a:p>
            <a:r>
              <a:rPr lang="en-GB" altLang="en-US" b="1" smtClean="0"/>
              <a:t>Delivery of standardised products/services</a:t>
            </a:r>
          </a:p>
          <a:p>
            <a:r>
              <a:rPr lang="en-GB" altLang="en-US" b="1" smtClean="0"/>
              <a:t>Support services provided by franchisor</a:t>
            </a:r>
          </a:p>
          <a:p>
            <a:r>
              <a:rPr lang="en-GB" altLang="en-US" b="1" smtClean="0"/>
              <a:t>Payment of fees by franchisee</a:t>
            </a:r>
          </a:p>
          <a:p>
            <a:r>
              <a:rPr lang="en-GB" altLang="en-US" b="1" smtClean="0"/>
              <a:t>Some differences in models used</a:t>
            </a:r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5919872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Contemporary</vt:lpstr>
      <vt:lpstr>PowerPoint Presentation</vt:lpstr>
      <vt:lpstr>Definitions of Social Entrepreneurship</vt:lpstr>
      <vt:lpstr>Franchising</vt:lpstr>
      <vt:lpstr>Social Franchising</vt:lpstr>
      <vt:lpstr>Common Features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2015-11-24T13:47:43Z</dcterms:created>
  <dcterms:modified xsi:type="dcterms:W3CDTF">2015-11-24T13:47:53Z</dcterms:modified>
</cp:coreProperties>
</file>